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309" y="118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FB0B6-CDCE-4A41-867A-F8875404BFFC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08659" y="56456"/>
            <a:ext cx="62406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ДНИ СПЕЦИАЛИСТА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798022"/>
            <a:ext cx="6858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в общественной приёмной Администрации ЗАТО г. Железногорск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787663" y="1138317"/>
            <a:ext cx="12827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cs typeface="Times New Roman" pitchFamily="18" charset="0"/>
              </a:rPr>
              <a:t>МАЙ</a:t>
            </a:r>
            <a:endParaRPr lang="ru-RU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16632" y="1856656"/>
          <a:ext cx="6696744" cy="6803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144"/>
                <a:gridCol w="2304256"/>
                <a:gridCol w="3096344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15, 29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14.00-16.00</a:t>
                      </a:r>
                      <a:endParaRPr lang="ru-RU" sz="12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 благоустройства</a:t>
                      </a:r>
                    </a:p>
                    <a:p>
                      <a:pPr algn="ctr">
                        <a:tabLst>
                          <a:tab pos="1882775" algn="l"/>
                        </a:tabLs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и коммунального обеспечения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МАСАЛОВ </a:t>
                      </a:r>
                      <a:endParaRPr lang="ru-RU" sz="12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Юрий Сергеевич,</a:t>
                      </a:r>
                    </a:p>
                    <a:p>
                      <a:r>
                        <a:rPr lang="ru-RU" sz="1200" baseline="0" dirty="0" smtClean="0">
                          <a:latin typeface="Constantia" pitchFamily="18" charset="0"/>
                        </a:rPr>
                        <a:t>И. о. руководителя Управления городского хозяйства Администрации ЗАТО г. Железногорск</a:t>
                      </a:r>
                      <a:endParaRPr lang="ru-RU" sz="1200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86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16, 30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14.00-16.00</a:t>
                      </a: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 землепользования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СИВЧУК</a:t>
                      </a:r>
                    </a:p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Евгения</a:t>
                      </a:r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 Яковлевна,</a:t>
                      </a:r>
                    </a:p>
                    <a:p>
                      <a:r>
                        <a:rPr lang="ru-RU" sz="1200" dirty="0" smtClean="0">
                          <a:latin typeface="Constantia" pitchFamily="18" charset="0"/>
                        </a:rPr>
                        <a:t>директор</a:t>
                      </a:r>
                    </a:p>
                    <a:p>
                      <a:r>
                        <a:rPr lang="ru-RU" sz="1200" dirty="0" smtClean="0">
                          <a:latin typeface="Constantia" pitchFamily="18" charset="0"/>
                        </a:rPr>
                        <a:t>МКУ «Управление имуществом, землепользования</a:t>
                      </a:r>
                      <a:r>
                        <a:rPr lang="ru-RU" sz="1200" baseline="0" dirty="0" smtClean="0">
                          <a:latin typeface="Constantia" pitchFamily="18" charset="0"/>
                        </a:rPr>
                        <a:t> и землеустройства</a:t>
                      </a:r>
                      <a:r>
                        <a:rPr lang="ru-RU" sz="1200" dirty="0" smtClean="0">
                          <a:latin typeface="Constantia" pitchFamily="18" charset="0"/>
                        </a:rPr>
                        <a:t>»</a:t>
                      </a:r>
                    </a:p>
                    <a:p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86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13, 27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14.00-16.00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градостроительства и благоустройства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КОВАЛЕВ</a:t>
                      </a:r>
                    </a:p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Алексей Владимирович,</a:t>
                      </a:r>
                    </a:p>
                    <a:p>
                      <a:r>
                        <a:rPr lang="ru-RU" sz="1200" baseline="0" dirty="0" smtClean="0">
                          <a:latin typeface="Constantia" pitchFamily="18" charset="0"/>
                        </a:rPr>
                        <a:t>Руководитель Управления градостроительства Администрации ЗАТО г. Железногорск</a:t>
                      </a:r>
                      <a:endParaRPr lang="ru-RU" sz="1200" dirty="0" smtClean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8, 15, 22, 29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с 17.00</a:t>
                      </a:r>
                      <a:endParaRPr lang="ru-RU" sz="12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по правам человека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КОВАЛЁВ</a:t>
                      </a:r>
                    </a:p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Алексей Александрович</a:t>
                      </a:r>
                      <a:r>
                        <a:rPr lang="ru-RU" sz="1200" b="1" dirty="0" smtClean="0">
                          <a:latin typeface="Constantia" pitchFamily="18" charset="0"/>
                        </a:rPr>
                        <a:t>,</a:t>
                      </a:r>
                    </a:p>
                    <a:p>
                      <a:pPr lvl="0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представитель уполномоченного</a:t>
                      </a:r>
                    </a:p>
                    <a:p>
                      <a:pPr lvl="0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по правам человека</a:t>
                      </a:r>
                    </a:p>
                    <a:p>
                      <a:pPr lvl="0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в  ЗАТО г. Железногорск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  <a:p>
                      <a:pPr lvl="0"/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6, 13, 20, 27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с 17.30</a:t>
                      </a:r>
                      <a:endParaRPr lang="ru-RU" sz="12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по правам ребёнка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БУЛАВЧУК</a:t>
                      </a:r>
                    </a:p>
                    <a:p>
                      <a:pPr lvl="0"/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Людмила  Григорьевна,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представитель уполномоченного по правам ребёнка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в  ЗАТО г. Железногорск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131</Words>
  <Application>Microsoft Office PowerPoint</Application>
  <PresentationFormat>Лист A4 (210x297 мм)</PresentationFormat>
  <Paragraphs>50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Администрация ЗАТО г.Железногорск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Markovich</dc:creator>
  <cp:lastModifiedBy>Savina</cp:lastModifiedBy>
  <cp:revision>96</cp:revision>
  <dcterms:created xsi:type="dcterms:W3CDTF">2013-10-16T04:19:43Z</dcterms:created>
  <dcterms:modified xsi:type="dcterms:W3CDTF">2024-04-27T02:05:02Z</dcterms:modified>
</cp:coreProperties>
</file>