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318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FB0B6-CDCE-4A41-867A-F8875404BFFC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08659" y="56456"/>
            <a:ext cx="624068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Calibri" pitchFamily="34" charset="0"/>
                <a:cs typeface="Times New Roman" pitchFamily="18" charset="0"/>
              </a:rPr>
              <a:t>ДНИ СПЕЦИАЛИСТА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798022"/>
            <a:ext cx="6858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Calibri" pitchFamily="34" charset="0"/>
                <a:cs typeface="Times New Roman" pitchFamily="18" charset="0"/>
              </a:rPr>
              <a:t>в общественной приёмной Администрации ЗАТО г. Железногорск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187115" y="1138317"/>
            <a:ext cx="24838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cs typeface="Times New Roman" pitchFamily="18" charset="0"/>
              </a:rPr>
              <a:t>СЕНТЯБРЬ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16632" y="1856656"/>
          <a:ext cx="6696744" cy="6803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144"/>
                <a:gridCol w="2304256"/>
                <a:gridCol w="3096344"/>
              </a:tblGrid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11, 25</a:t>
                      </a: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благоустройства</a:t>
                      </a:r>
                    </a:p>
                    <a:p>
                      <a:pPr algn="ctr">
                        <a:tabLst>
                          <a:tab pos="1882775" algn="l"/>
                        </a:tabLs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и коммунального обеспечения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СИНКИНА 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</a:endParaRPr>
                    </a:p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Татьяна Витальевна,</a:t>
                      </a:r>
                    </a:p>
                    <a:p>
                      <a:r>
                        <a:rPr lang="ru-RU" sz="1200" baseline="0" dirty="0" smtClean="0">
                          <a:latin typeface="Constantia" pitchFamily="18" charset="0"/>
                        </a:rPr>
                        <a:t>Заместитель руководителя Управления городского хозяйства Администрации ЗАТО г. Железногорск</a:t>
                      </a:r>
                      <a:endParaRPr lang="ru-RU" sz="1200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41864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12, 26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землепользования</a:t>
                      </a: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БИЗЮКОВА</a:t>
                      </a:r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 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</a:endParaRPr>
                    </a:p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Марина Геннадьевна,</a:t>
                      </a:r>
                    </a:p>
                    <a:p>
                      <a:r>
                        <a:rPr lang="ru-RU" sz="1200" dirty="0" smtClean="0">
                          <a:latin typeface="Constantia" pitchFamily="18" charset="0"/>
                        </a:rPr>
                        <a:t>И.о. директора</a:t>
                      </a:r>
                    </a:p>
                    <a:p>
                      <a:r>
                        <a:rPr lang="ru-RU" sz="1200" dirty="0" smtClean="0">
                          <a:latin typeface="Constantia" pitchFamily="18" charset="0"/>
                        </a:rPr>
                        <a:t>МКУ «Управление имуществом, землепользования</a:t>
                      </a:r>
                      <a:r>
                        <a:rPr lang="ru-RU" sz="1200" baseline="0" dirty="0" smtClean="0">
                          <a:latin typeface="Constantia" pitchFamily="18" charset="0"/>
                        </a:rPr>
                        <a:t> и землеустройства</a:t>
                      </a:r>
                      <a:r>
                        <a:rPr lang="ru-RU" sz="1200" dirty="0" smtClean="0">
                          <a:latin typeface="Constantia" pitchFamily="18" charset="0"/>
                        </a:rPr>
                        <a:t>»</a:t>
                      </a:r>
                    </a:p>
                    <a:p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41864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9,23,30</a:t>
                      </a: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градостроительства и благоустройства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КОВАЛЕВ</a:t>
                      </a:r>
                    </a:p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Алексей Владимирович,</a:t>
                      </a:r>
                    </a:p>
                    <a:p>
                      <a:r>
                        <a:rPr lang="ru-RU" sz="1200" baseline="0" dirty="0" smtClean="0">
                          <a:latin typeface="Constantia" pitchFamily="18" charset="0"/>
                        </a:rPr>
                        <a:t>Руководитель Управления градостроительства Администрации ЗАТО г. Железногорск</a:t>
                      </a:r>
                      <a:endParaRPr lang="ru-RU" sz="1200" dirty="0" smtClean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ОТПУСК</a:t>
                      </a:r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по правам человека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КОВАЛЁВ</a:t>
                      </a:r>
                    </a:p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Алексей Александрович</a:t>
                      </a:r>
                      <a:r>
                        <a:rPr lang="ru-RU" sz="1200" b="1" dirty="0" smtClean="0">
                          <a:latin typeface="Constantia" pitchFamily="18" charset="0"/>
                        </a:rPr>
                        <a:t>,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представитель уполномоченного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по правам человека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в  ЗАТО г. Железногорск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</a:p>
                    <a:p>
                      <a:pPr lvl="0"/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23,30</a:t>
                      </a: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с 17.30</a:t>
                      </a:r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по правам ребёнка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БУЛАВЧУК</a:t>
                      </a:r>
                    </a:p>
                    <a:p>
                      <a:pPr lvl="0"/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Людмила  Григорьевна,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представитель уполномоченного по правам ребёнка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в  ЗАТО г. Железногорск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114</Words>
  <Application>Microsoft Office PowerPoint</Application>
  <PresentationFormat>Лист A4 (210x297 мм)</PresentationFormat>
  <Paragraphs>49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Администрация ЗАТО г.Железногорск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Markovich</dc:creator>
  <cp:lastModifiedBy>Tiholaz</cp:lastModifiedBy>
  <cp:revision>102</cp:revision>
  <dcterms:created xsi:type="dcterms:W3CDTF">2013-10-16T04:19:43Z</dcterms:created>
  <dcterms:modified xsi:type="dcterms:W3CDTF">2024-09-03T09:58:22Z</dcterms:modified>
</cp:coreProperties>
</file>