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35763" cy="9799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3318" y="31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FB0B6-CDCE-4A41-867A-F8875404BFFC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FB0B6-CDCE-4A41-867A-F8875404BFFC}" type="datetimeFigureOut">
              <a:rPr lang="ru-RU" smtClean="0"/>
              <a:pPr/>
              <a:t>04.12.2024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5BF78D-827F-42A8-BD0E-7D7757A8BCA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08659" y="56456"/>
            <a:ext cx="624068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Calibri" pitchFamily="34" charset="0"/>
                <a:cs typeface="Times New Roman" pitchFamily="18" charset="0"/>
              </a:rPr>
              <a:t>ДНИ СПЕЦИАЛИСТА</a:t>
            </a:r>
            <a:endParaRPr kumimoji="0" lang="ru-RU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798022"/>
            <a:ext cx="6858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365F9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ea typeface="Calibri" pitchFamily="34" charset="0"/>
                <a:cs typeface="Times New Roman" pitchFamily="18" charset="0"/>
              </a:rPr>
              <a:t>в общественной приёмной Администрации ЗАТО г. Железногорск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326517" y="1138317"/>
            <a:ext cx="22050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itchFamily="18" charset="0"/>
                <a:cs typeface="Times New Roman" pitchFamily="18" charset="0"/>
              </a:rPr>
              <a:t>ДЕКАБРЬ</a:t>
            </a:r>
            <a:endParaRPr lang="ru-RU" sz="3600" dirty="0" smtClean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itchFamily="18" charset="0"/>
              <a:cs typeface="Times New Roman" pitchFamily="18" charset="0"/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116632" y="1856656"/>
          <a:ext cx="6696744" cy="68030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96144"/>
                <a:gridCol w="2304256"/>
                <a:gridCol w="3096344"/>
              </a:tblGrid>
              <a:tr h="1512168"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11, 25</a:t>
                      </a:r>
                      <a:endParaRPr lang="ru-RU" sz="1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14.00-16.00</a:t>
                      </a:r>
                      <a:endParaRPr lang="ru-RU" sz="1200" b="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Вопросы благоустройства</a:t>
                      </a:r>
                    </a:p>
                    <a:p>
                      <a:pPr algn="ctr">
                        <a:tabLst>
                          <a:tab pos="1882775" algn="l"/>
                        </a:tabLst>
                      </a:pPr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и коммунального обеспечения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СИНКИНА </a:t>
                      </a:r>
                      <a:endParaRPr lang="ru-RU" sz="12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tantia" pitchFamily="18" charset="0"/>
                      </a:endParaRPr>
                    </a:p>
                    <a:p>
                      <a:r>
                        <a:rPr lang="ru-RU" sz="12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Татьяна Витальевна,</a:t>
                      </a:r>
                    </a:p>
                    <a:p>
                      <a:r>
                        <a:rPr lang="ru-RU" sz="1200" baseline="0" dirty="0" smtClean="0">
                          <a:latin typeface="Constantia" pitchFamily="18" charset="0"/>
                        </a:rPr>
                        <a:t>Руководитель Управления городского хозяйства Администрации ЗАТО </a:t>
                      </a:r>
                      <a:r>
                        <a:rPr lang="en-US" sz="1200" baseline="0" smtClean="0">
                          <a:latin typeface="Constantia" pitchFamily="18" charset="0"/>
                        </a:rPr>
                        <a:t>               </a:t>
                      </a:r>
                      <a:r>
                        <a:rPr lang="ru-RU" sz="1200" baseline="0" smtClean="0">
                          <a:latin typeface="Constantia" pitchFamily="18" charset="0"/>
                        </a:rPr>
                        <a:t>г</a:t>
                      </a:r>
                      <a:r>
                        <a:rPr lang="ru-RU" sz="1200" baseline="0" dirty="0" smtClean="0">
                          <a:latin typeface="Constantia" pitchFamily="18" charset="0"/>
                        </a:rPr>
                        <a:t>. Железногорск</a:t>
                      </a:r>
                      <a:endParaRPr lang="ru-RU" sz="1200" dirty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41864"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12, 26</a:t>
                      </a:r>
                      <a:endParaRPr lang="ru-RU" sz="1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14.00-16.00</a:t>
                      </a: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200" b="0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Вопросы землепользования</a:t>
                      </a: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 smtClean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  <a:p>
                      <a:pPr algn="ctr"/>
                      <a:endParaRPr lang="ru-RU" sz="1200" b="1" dirty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СИВЧУК</a:t>
                      </a:r>
                      <a:r>
                        <a:rPr lang="ru-RU" sz="12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 </a:t>
                      </a:r>
                      <a:endParaRPr lang="ru-RU" sz="1200" b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tantia" pitchFamily="18" charset="0"/>
                      </a:endParaRPr>
                    </a:p>
                    <a:p>
                      <a:r>
                        <a:rPr lang="ru-RU" sz="12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Евгения Яковлевна,</a:t>
                      </a:r>
                    </a:p>
                    <a:p>
                      <a:r>
                        <a:rPr lang="ru-RU" sz="1200" smtClean="0">
                          <a:latin typeface="Constantia" pitchFamily="18" charset="0"/>
                        </a:rPr>
                        <a:t>Директор</a:t>
                      </a:r>
                      <a:endParaRPr lang="ru-RU" sz="1200" dirty="0" smtClean="0">
                        <a:latin typeface="Constantia" pitchFamily="18" charset="0"/>
                      </a:endParaRPr>
                    </a:p>
                    <a:p>
                      <a:r>
                        <a:rPr lang="ru-RU" sz="1200" dirty="0" smtClean="0">
                          <a:latin typeface="Constantia" pitchFamily="18" charset="0"/>
                        </a:rPr>
                        <a:t>МКУ «Управление имуществом, землепользования</a:t>
                      </a:r>
                      <a:r>
                        <a:rPr lang="ru-RU" sz="1200" baseline="0" dirty="0" smtClean="0">
                          <a:latin typeface="Constantia" pitchFamily="18" charset="0"/>
                        </a:rPr>
                        <a:t> и землеустройства</a:t>
                      </a:r>
                      <a:r>
                        <a:rPr lang="ru-RU" sz="1200" dirty="0" smtClean="0">
                          <a:latin typeface="Constantia" pitchFamily="18" charset="0"/>
                        </a:rPr>
                        <a:t>»</a:t>
                      </a:r>
                    </a:p>
                    <a:p>
                      <a:endParaRPr lang="ru-RU" sz="1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41864"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9, 23</a:t>
                      </a:r>
                      <a:endParaRPr lang="ru-RU" sz="1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14.00-16.00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Вопросы 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градостроительства и благоустройства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КОВАЛЕВ</a:t>
                      </a:r>
                    </a:p>
                    <a:p>
                      <a:r>
                        <a:rPr lang="ru-RU" sz="1200" b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Алексей Владимирович,</a:t>
                      </a:r>
                    </a:p>
                    <a:p>
                      <a:r>
                        <a:rPr lang="ru-RU" sz="1200" baseline="0" dirty="0" smtClean="0">
                          <a:latin typeface="Constantia" pitchFamily="18" charset="0"/>
                        </a:rPr>
                        <a:t>Руководитель Управления градостроительства Администрации ЗАТО г. Железногорск</a:t>
                      </a:r>
                      <a:endParaRPr lang="ru-RU" sz="1200" dirty="0" smtClean="0"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4, 11, 18, 25</a:t>
                      </a:r>
                      <a:endParaRPr lang="ru-RU" sz="1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с 17.00</a:t>
                      </a:r>
                    </a:p>
                    <a:p>
                      <a:pPr algn="ctr"/>
                      <a:endParaRPr lang="ru-RU" sz="1200" b="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Вопросы</a:t>
                      </a:r>
                    </a:p>
                    <a:p>
                      <a:pPr algn="ctr"/>
                      <a:r>
                        <a:rPr lang="ru-RU" sz="1200" b="1" baseline="0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по правам человека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КОВАЛЁВ</a:t>
                      </a:r>
                    </a:p>
                    <a:p>
                      <a:r>
                        <a:rPr lang="ru-RU" sz="1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Алексей Александрович</a:t>
                      </a:r>
                      <a:r>
                        <a:rPr lang="ru-RU" sz="1200" b="1" dirty="0" smtClean="0">
                          <a:latin typeface="Constantia" pitchFamily="18" charset="0"/>
                        </a:rPr>
                        <a:t>,</a:t>
                      </a:r>
                    </a:p>
                    <a:p>
                      <a:pPr lvl="0"/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</a:rPr>
                        <a:t>представитель уполномоченного</a:t>
                      </a:r>
                    </a:p>
                    <a:p>
                      <a:pPr lvl="0"/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</a:rPr>
                        <a:t>по правам человека</a:t>
                      </a:r>
                    </a:p>
                    <a:p>
                      <a:pPr lvl="0"/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</a:rPr>
                        <a:t>в  ЗАТО г. Железногорск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</a:p>
                    <a:p>
                      <a:pPr lvl="0"/>
                      <a:endParaRPr kumimoji="0" lang="ru-RU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200" b="1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2, 9,</a:t>
                      </a:r>
                      <a:r>
                        <a:rPr lang="ru-RU" sz="1200" b="1" i="1" baseline="0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 16, 23</a:t>
                      </a:r>
                      <a:endParaRPr lang="ru-RU" sz="1200" b="1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ru-RU" sz="1200" b="0" i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rial" pitchFamily="34" charset="0"/>
                          <a:cs typeface="Arial" pitchFamily="34" charset="0"/>
                        </a:rPr>
                        <a:t>с 17.30</a:t>
                      </a:r>
                      <a:endParaRPr lang="ru-RU" sz="1200" b="0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Вопросы</a:t>
                      </a:r>
                    </a:p>
                    <a:p>
                      <a:pPr algn="ctr"/>
                      <a:r>
                        <a:rPr lang="ru-RU" sz="1200" b="1" dirty="0" smtClean="0">
                          <a:solidFill>
                            <a:srgbClr val="C00000"/>
                          </a:solidFill>
                          <a:latin typeface="Constantia" pitchFamily="18" charset="0"/>
                        </a:rPr>
                        <a:t>по правам ребёнка</a:t>
                      </a:r>
                      <a:endParaRPr lang="ru-RU" sz="1200" b="1" dirty="0">
                        <a:solidFill>
                          <a:srgbClr val="C00000"/>
                        </a:solidFill>
                        <a:latin typeface="Constantia" pitchFamily="18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БУЛАВЧУК</a:t>
                      </a:r>
                    </a:p>
                    <a:p>
                      <a:pPr lvl="0"/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nstantia" pitchFamily="18" charset="0"/>
                        </a:rPr>
                        <a:t>Людмила  Григорьевна,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представитель уполномоченного по правам ребёнка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  <a:ea typeface="Times New Roman" pitchFamily="18" charset="0"/>
                        </a:rPr>
                        <a:t>в  ЗАТО г. Железногорск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nstantia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745</TotalTime>
  <Words>127</Words>
  <Application>Microsoft Office PowerPoint</Application>
  <PresentationFormat>Лист A4 (210x297 мм)</PresentationFormat>
  <Paragraphs>50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Администрация ЗАТО г.Железногорск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Markovich</dc:creator>
  <cp:lastModifiedBy>Tiholaz</cp:lastModifiedBy>
  <cp:revision>109</cp:revision>
  <dcterms:created xsi:type="dcterms:W3CDTF">2013-10-16T04:19:43Z</dcterms:created>
  <dcterms:modified xsi:type="dcterms:W3CDTF">2024-12-04T05:45:51Z</dcterms:modified>
</cp:coreProperties>
</file>